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Roboto" panose="02000000000000000000" pitchFamily="2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2EF0-01B9-0F4F-1454-0294C742F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B4E8E-1253-991D-A69E-679B9AB6A9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E0C8F-6505-A7B0-BBA2-FE4E451CD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4BB04-5404-3A8E-E23A-6A9A38815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4ACB-843B-BC81-A515-AF2532959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292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AF09-5683-CC1B-6FC3-B8565912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79C0B7-FB9D-F922-7017-B4D5D0F87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FC8AA-E710-138B-ACE3-D55337B80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FEDEF-92BE-33B1-E326-63A75E093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02220-F336-3492-CAB1-1673275C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77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202D52-9E7B-92AB-BE20-F486D69C63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0647D-0EE5-634F-F23F-A10D90156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54CAA-DF5F-A3D5-1FDE-D5D386259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49CD4-6D5E-077B-681D-FF06B71C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5A9D8-DE82-2841-E575-F82534C3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76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DA7-F6FE-DFA4-EF71-F195AB269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FFD1C-F4AF-88FE-EC39-0E16CEEC8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0EB81-A1AA-885A-FCC0-496FA6785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F90A3-F18E-9767-2EF6-6BDD10AE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58735-99A3-6BD4-0D20-1DC36F6C5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873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C0E4-2FD9-3BD0-AD33-73C3473B2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3257D-5819-AA33-2EAC-031F6A9CF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133C7-79F2-1A16-DFED-B442E3B8E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4BBE3-9CE6-6C36-70F4-A2D7B9DF3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268E2-3CE5-B2FC-36FF-B246A504B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7065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A7BE-3607-EA7D-7602-E3AEBC2A9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6C5ED-5BA6-344B-EA8E-795950F42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95B60-0194-2B11-460D-E4006F668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E010FE-7C00-BDC9-512A-F41C48874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F4019-0ABC-6D3F-D2C3-0F415D3D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1524B-58AF-D943-825C-A300E7CAC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096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C5D8F-401C-51B4-56B7-DE314D49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172DB-B72D-61E7-974C-67831C870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8DC9E-31E6-A00F-B616-388DF0136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E0D0D-A905-C2CF-85C5-031AE092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CDFC4D-6395-7D81-82D2-B9CDC38A82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0575CA-31A8-1F82-0F6C-2A0E7600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6F94F2-DAFC-4D0F-5C3E-9FE81A7CD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9F796-2D3F-052B-2198-757C12BC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5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5C0-8365-9EE8-B782-5F84E52D1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AAB70-51F4-3BCA-462C-91E4BD999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856E1-9C19-8784-AEAF-00EF06B94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51B2F-BB11-5851-1160-3261C990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334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248F4-3D7C-CEEF-433D-BAAEFB62E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67A2D3-B0BB-ADAC-A597-6EC127A47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4891C-2AB7-0B44-AC57-BA9E2363A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91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49C3-6172-276E-D5D2-FC6F9BE71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87976-3528-DB32-8129-63CD5CBF4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0B903C-D7B6-60C8-9F6F-8B6D8105D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894800-9B5C-D410-B52C-5422EFD22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74476-359C-86F4-5BE6-9B03488C3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19698A-1880-F25E-1425-BDBF4638C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30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A54AB-BF6F-2871-2174-6C677EE5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DE3165-BAD0-BAE4-9136-D611B301EE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E4AEF-46D3-8E7C-7DE9-11B1A68BC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D4B96-1BE8-DC32-72FA-99EB382D8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C0727-D4DF-F0C9-AB85-81B27C98A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2A1B3-0AF7-903F-8D92-8F1350B4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93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227B39-F2AD-14A4-7167-1F27BB664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BA73E-F393-2694-F269-B3B10626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2B3B6-1E76-43E6-6BD2-AB4532BB5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CC386-9168-40CB-BFCB-DA9AAD05FF5F}" type="datetimeFigureOut">
              <a:rPr lang="en-GB" smtClean="0"/>
              <a:t>09/12/2022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363FD-2E50-8D41-6A5E-84A7409A0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3EC56-496F-E847-BECD-6086E46F1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D8CE7-6459-43B5-91C5-2012E5767B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3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E2D110-6B4D-0001-40C9-071343CA8C40}"/>
              </a:ext>
            </a:extLst>
          </p:cNvPr>
          <p:cNvSpPr txBox="1"/>
          <p:nvPr/>
        </p:nvSpPr>
        <p:spPr>
          <a:xfrm>
            <a:off x="161434" y="5163041"/>
            <a:ext cx="480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Team Name: </a:t>
            </a:r>
          </a:p>
          <a:p>
            <a:endParaRPr lang="en-IN" sz="1600" dirty="0">
              <a:solidFill>
                <a:srgbClr val="812B9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IN" sz="1600" dirty="0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Team Members:</a:t>
            </a:r>
            <a:r>
              <a:rPr lang="en-IN" sz="1600" dirty="0">
                <a:latin typeface="Roboto" panose="02000000000000000000" pitchFamily="2" charset="0"/>
                <a:ea typeface="Roboto" panose="02000000000000000000" pitchFamily="2" charset="0"/>
              </a:rPr>
              <a:t> Name Surname, Name Surname, </a:t>
            </a:r>
          </a:p>
          <a:p>
            <a:endParaRPr lang="en-IN" sz="1600" dirty="0">
              <a:solidFill>
                <a:srgbClr val="812B9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IN" sz="1600" dirty="0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Institute Name: </a:t>
            </a:r>
          </a:p>
          <a:p>
            <a:r>
              <a:rPr lang="en-GB" sz="1600" dirty="0" err="1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M.Tech</a:t>
            </a:r>
            <a:r>
              <a:rPr lang="en-GB" sz="1600" dirty="0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en-GB" sz="1600" dirty="0" err="1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Specilization</a:t>
            </a:r>
            <a:r>
              <a:rPr lang="en-GB" sz="1600" dirty="0">
                <a:solidFill>
                  <a:srgbClr val="812B9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en-IN" sz="1600" dirty="0">
              <a:solidFill>
                <a:srgbClr val="812B9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277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78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Arial</vt:lpstr>
      <vt:lpstr>Roboto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Raghav Dhanuka</dc:creator>
  <cp:lastModifiedBy>Swati Sinha</cp:lastModifiedBy>
  <cp:revision>4</cp:revision>
  <dcterms:created xsi:type="dcterms:W3CDTF">2022-12-08T12:44:22Z</dcterms:created>
  <dcterms:modified xsi:type="dcterms:W3CDTF">2022-12-09T13:35:45Z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f50afb6-ab6e-4e8b-96b5-6e00ab52e29e_Enabled">
    <vt:lpwstr>true</vt:lpwstr>
  </property>
  <property fmtid="{D5CDD505-2E9C-101B-9397-08002B2CF9AE}" pid="3" name="MSIP_Label_2f50afb6-ab6e-4e8b-96b5-6e00ab52e29e_SetDate">
    <vt:lpwstr>2022-12-09T13:33:54Z</vt:lpwstr>
  </property>
  <property fmtid="{D5CDD505-2E9C-101B-9397-08002B2CF9AE}" pid="4" name="MSIP_Label_2f50afb6-ab6e-4e8b-96b5-6e00ab52e29e_Method">
    <vt:lpwstr>Standard</vt:lpwstr>
  </property>
  <property fmtid="{D5CDD505-2E9C-101B-9397-08002B2CF9AE}" pid="5" name="MSIP_Label_2f50afb6-ab6e-4e8b-96b5-6e00ab52e29e_Name">
    <vt:lpwstr>2f50afb6-ab6e-4e8b-96b5-6e00ab52e29e</vt:lpwstr>
  </property>
  <property fmtid="{D5CDD505-2E9C-101B-9397-08002B2CF9AE}" pid="6" name="MSIP_Label_2f50afb6-ab6e-4e8b-96b5-6e00ab52e29e_SiteId">
    <vt:lpwstr>f35425af-4755-4e0c-b1bb-b3cb9f1c6afd</vt:lpwstr>
  </property>
  <property fmtid="{D5CDD505-2E9C-101B-9397-08002B2CF9AE}" pid="7" name="MSIP_Label_2f50afb6-ab6e-4e8b-96b5-6e00ab52e29e_ActionId">
    <vt:lpwstr>a99b9b28-85b4-47f5-89ec-4841aa501ca4</vt:lpwstr>
  </property>
  <property fmtid="{D5CDD505-2E9C-101B-9397-08002B2CF9AE}" pid="8" name="MSIP_Label_2f50afb6-ab6e-4e8b-96b5-6e00ab52e29e_ContentBits">
    <vt:lpwstr>0</vt:lpwstr>
  </property>
</Properties>
</file>

<file path=docProps/thumbnail.jpeg>
</file>